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6D65"/>
    <a:srgbClr val="85292E"/>
    <a:srgbClr val="DF21AD"/>
    <a:srgbClr val="3A2A75"/>
    <a:srgbClr val="F20E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82" autoAdjust="0"/>
    <p:restoredTop sz="94713" autoAdjust="0"/>
  </p:normalViewPr>
  <p:slideViewPr>
    <p:cSldViewPr snapToGrid="0">
      <p:cViewPr>
        <p:scale>
          <a:sx n="70" d="100"/>
          <a:sy n="70" d="100"/>
        </p:scale>
        <p:origin x="-61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170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85E8B-7D47-415A-A8D0-D15F4B8ED1D7}" type="datetimeFigureOut">
              <a:rPr lang="ru-RU" smtClean="0"/>
              <a:pPr/>
              <a:t>24.01.2019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633508-8FE9-4BBD-B9EB-1D9B26FED1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0443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882935" y="1813316"/>
            <a:ext cx="2329131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марта 2019</a:t>
            </a:r>
            <a:endParaRPr kumimoji="0" lang="en-US" sz="17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Санкт-Петербург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" name="Рисунок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6200" y="-116045"/>
            <a:ext cx="2322600" cy="232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76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9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4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059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72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332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84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28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93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40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22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pPr/>
              <a:t>1/24/2019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033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pos="792" userDrawn="1">
          <p15:clr>
            <a:srgbClr val="F26B43"/>
          </p15:clr>
        </p15:guide>
        <p15:guide id="2" pos="72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0" y="3210818"/>
            <a:ext cx="12192000" cy="147037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Название доклада</a:t>
            </a:r>
            <a:endParaRPr lang="ru-RU" sz="6000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687773" y="4795132"/>
            <a:ext cx="9144000" cy="10595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4800">
                <a:solidFill>
                  <a:srgbClr val="F20E6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3A2A75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" y="473166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bg1"/>
                </a:solidFill>
              </a:rPr>
              <a:t>Имя докладчика</a:t>
            </a:r>
            <a:endParaRPr lang="ru-RU" sz="48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" y="5698703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400" dirty="0" smtClean="0">
                <a:solidFill>
                  <a:schemeClr val="bg1"/>
                </a:solidFill>
              </a:rPr>
              <a:t>Название компании или логотип</a:t>
            </a:r>
            <a:endParaRPr lang="ru-RU" sz="3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69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Уважаемые докладчики!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17964"/>
            <a:ext cx="10515600" cy="1881579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 smtClean="0"/>
              <a:t>Данный шаблон использовать не обязательно, но крайне желательно для придания единообразия стилю конференции. </a:t>
            </a:r>
          </a:p>
          <a:p>
            <a:pPr marL="0" indent="0">
              <a:buNone/>
            </a:pPr>
            <a:r>
              <a:rPr lang="ru-RU" sz="2400" dirty="0" smtClean="0"/>
              <a:t>Если используете свой шаблон, вставьте в него один из логотипов</a:t>
            </a:r>
            <a:r>
              <a:rPr lang="en-US" sz="2400" dirty="0" smtClean="0"/>
              <a:t> </a:t>
            </a:r>
            <a:r>
              <a:rPr lang="en-US" sz="2400" dirty="0" err="1" smtClean="0"/>
              <a:t>ProfsoUX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на титульной странице: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238815" y="5470704"/>
            <a:ext cx="19770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Прозрачный фон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49556" y="5470704"/>
            <a:ext cx="23692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Непрозрачный фон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423" y="3464530"/>
            <a:ext cx="2335473" cy="233547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556" y="3879105"/>
            <a:ext cx="2127946" cy="159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85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42</Words>
  <Application>Microsoft Office PowerPoint</Application>
  <PresentationFormat>Произвольный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Название доклада</vt:lpstr>
      <vt:lpstr>Уважаемые докладчики!</vt:lpstr>
    </vt:vector>
  </TitlesOfParts>
  <Company>First Line Software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Darya Patyutko</dc:creator>
  <cp:lastModifiedBy>Alina Sokolova</cp:lastModifiedBy>
  <cp:revision>48</cp:revision>
  <dcterms:created xsi:type="dcterms:W3CDTF">2017-02-03T12:45:40Z</dcterms:created>
  <dcterms:modified xsi:type="dcterms:W3CDTF">2019-01-24T15:10:48Z</dcterms:modified>
</cp:coreProperties>
</file>